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5" r:id="rId5"/>
    <p:sldId id="281" r:id="rId6"/>
    <p:sldId id="269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82" r:id="rId15"/>
    <p:sldId id="283" r:id="rId16"/>
    <p:sldId id="284" r:id="rId17"/>
    <p:sldId id="286" r:id="rId18"/>
    <p:sldId id="267" r:id="rId19"/>
    <p:sldId id="264" r:id="rId20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81" autoAdjust="0"/>
  </p:normalViewPr>
  <p:slideViewPr>
    <p:cSldViewPr snapToGrid="0">
      <p:cViewPr varScale="1">
        <p:scale>
          <a:sx n="106" d="100"/>
          <a:sy n="106" d="100"/>
        </p:scale>
        <p:origin x="179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430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>
                <a:solidFill>
                  <a:srgbClr val="FFFFFF"/>
                </a:solidFill>
              </a:rPr>
              <a:t>HUMAN COMPUTER INTERACTION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2130" indent="-33210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430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brew.sh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pypi.org/project/watson-developer-cloud/" TargetMode="External"/><Relationship Id="rId5" Type="http://schemas.openxmlformats.org/officeDocument/2006/relationships/hyperlink" Target="https://pypi.org/project/SpeechRecognition/" TargetMode="External"/><Relationship Id="rId4" Type="http://schemas.openxmlformats.org/officeDocument/2006/relationships/hyperlink" Target="https://pypi.org/project/pocketsphinx/" TargetMode="External"/><Relationship Id="rId3" Type="http://schemas.openxmlformats.org/officeDocument/2006/relationships/hyperlink" Target="https://pypi.org/project/google-cloud-speech/" TargetMode="External"/><Relationship Id="rId2" Type="http://schemas.openxmlformats.org/officeDocument/2006/relationships/hyperlink" Target="https://pypi.org/project/assemblyai/" TargetMode="External"/><Relationship Id="rId1" Type="http://schemas.openxmlformats.org/officeDocument/2006/relationships/hyperlink" Target="https://pypi.org/project/apiai/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hyperlink" Target="https://zhuanlan.zhihu.com/p/123188004" TargetMode="External"/><Relationship Id="rId1" Type="http://schemas.openxmlformats.org/officeDocument/2006/relationships/hyperlink" Target="https://www.anacond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hyperlink" Target="https://download.lfd.uci.edu/pythonlibs/archived/cp37/pocketsphinx-0.1.15-cp37-cp37m-win_amd64.whl" TargetMode="External"/><Relationship Id="rId1" Type="http://schemas.openxmlformats.org/officeDocument/2006/relationships/hyperlink" Target="https://www.lfd.uci.edu/~gohlke/pythonlibs/#pocketsphin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2: </a:t>
            </a:r>
            <a:r>
              <a:rPr lang="en-US" dirty="0"/>
              <a:t>Automatic Speech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r>
              <a:rPr lang="en-US" dirty="0"/>
              <a:t> </a:t>
            </a:r>
            <a:r>
              <a:rPr lang="en-US" altLang="zh-CN" dirty="0"/>
              <a:t>and deng hao</a:t>
            </a:r>
            <a:endParaRPr lang="en-US" dirty="0"/>
          </a:p>
          <a:p>
            <a:r>
              <a:rPr lang="en-US" dirty="0"/>
              <a:t>School of software engineering</a:t>
            </a:r>
            <a:endParaRPr lang="en-US" dirty="0"/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PyQT5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/>
              <a:t>PyQT5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PyQT5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71" y="2201226"/>
            <a:ext cx="8085458" cy="2455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Run Example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运行程序：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asr.py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4678" y="1653127"/>
            <a:ext cx="8218339" cy="3606743"/>
            <a:chOff x="434678" y="1653127"/>
            <a:chExt cx="8218339" cy="36067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/>
            <a:srcRect t="1502" r="681" b="1"/>
            <a:stretch>
              <a:fillRect/>
            </a:stretch>
          </p:blipFill>
          <p:spPr>
            <a:xfrm>
              <a:off x="434678" y="1653127"/>
              <a:ext cx="8218339" cy="36067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2678" t="542" r="2359" b="1509"/>
            <a:stretch>
              <a:fillRect/>
            </a:stretch>
          </p:blipFill>
          <p:spPr>
            <a:xfrm>
              <a:off x="3558502" y="2505588"/>
              <a:ext cx="1687977" cy="26433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assignment1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/>
              <a:t>program could receive </a:t>
            </a:r>
            <a:r>
              <a:rPr lang="en-US" dirty="0"/>
              <a:t>user’s voice command, recognize the content and finish the task</a:t>
            </a:r>
            <a:endParaRPr lang="en-US" dirty="0"/>
          </a:p>
          <a:p>
            <a:pPr lvl="1"/>
            <a:r>
              <a:rPr lang="en-US" dirty="0"/>
              <a:t>Assume commands are correctly spoken</a:t>
            </a:r>
            <a:endParaRPr lang="en-US" dirty="0"/>
          </a:p>
          <a:p>
            <a:r>
              <a:rPr lang="en-US" dirty="0"/>
              <a:t>Input:</a:t>
            </a:r>
            <a:endParaRPr lang="en-US" dirty="0"/>
          </a:p>
          <a:p>
            <a:pPr lvl="1"/>
            <a:r>
              <a:rPr lang="en-US" dirty="0"/>
              <a:t>A voice command from the user</a:t>
            </a:r>
            <a:endParaRPr lang="en-US" dirty="0"/>
          </a:p>
          <a:p>
            <a:r>
              <a:rPr lang="en-US" dirty="0"/>
              <a:t>Output:</a:t>
            </a:r>
            <a:endParaRPr lang="en-US" dirty="0"/>
          </a:p>
          <a:p>
            <a:pPr lvl="1"/>
            <a:r>
              <a:rPr lang="en-US" dirty="0"/>
              <a:t>Finish the task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2678" t="542" r="2359" b="1509"/>
          <a:stretch>
            <a:fillRect/>
          </a:stretch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PocketSphinx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In Terminal, run: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libpulse</a:t>
            </a:r>
            <a:r>
              <a:rPr lang="en-US" altLang="zh-CN" dirty="0"/>
              <a:t>-dev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libasound2-dev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install swig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pip3 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6" y="2910673"/>
            <a:ext cx="4530880" cy="318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Terminal, input: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1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pip:</a:t>
            </a:r>
            <a:endParaRPr lang="en-US" altLang="zh-CN" dirty="0"/>
          </a:p>
          <a:p>
            <a:pPr lvl="1"/>
            <a:r>
              <a:rPr lang="en-US" altLang="zh-CN" dirty="0"/>
              <a:t>brew install </a:t>
            </a:r>
            <a:r>
              <a:rPr lang="en-US" altLang="zh-CN" dirty="0" err="1"/>
              <a:t>portaudio</a:t>
            </a:r>
            <a:endParaRPr lang="en-US" altLang="zh-CN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Notes:</a:t>
            </a:r>
            <a:endParaRPr lang="en-US" altLang="zh-CN" dirty="0"/>
          </a:p>
          <a:p>
            <a:pPr lvl="1"/>
            <a:r>
              <a:rPr lang="en-US" altLang="zh-CN" dirty="0"/>
              <a:t>If not already installed, download Homebrew.</a:t>
            </a:r>
            <a:endParaRPr lang="en-US" altLang="zh-CN" dirty="0"/>
          </a:p>
          <a:p>
            <a:pPr lvl="1"/>
            <a:r>
              <a:rPr lang="en-US" altLang="zh-CN" dirty="0"/>
              <a:t>pip 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Python.</a:t>
            </a:r>
            <a:endParaRPr lang="en-US" altLang="zh-CN" dirty="0"/>
          </a:p>
          <a:p>
            <a:pPr lvl="1"/>
            <a:r>
              <a:rPr lang="en-US" altLang="zh-CN" dirty="0"/>
              <a:t>Homebrew 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Ref: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590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40690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590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40690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590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40690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report should answer the following questions:</a:t>
            </a:r>
            <a:endParaRPr lang="en-US" dirty="0"/>
          </a:p>
          <a:p>
            <a:pPr lvl="1"/>
            <a:r>
              <a:rPr lang="en-US" dirty="0"/>
              <a:t>The modifications to GUI and the codes</a:t>
            </a:r>
            <a:endParaRPr lang="en-US" dirty="0"/>
          </a:p>
          <a:p>
            <a:pPr lvl="1"/>
            <a:r>
              <a:rPr lang="en-US" altLang="zh-CN" dirty="0"/>
              <a:t>The accuracy of speech recognition and how to improve it, if possible?</a:t>
            </a:r>
            <a:endParaRPr lang="en-US" altLang="zh-CN" dirty="0"/>
          </a:p>
          <a:p>
            <a:r>
              <a:rPr lang="en-US" dirty="0"/>
              <a:t>Submit your work (code and report)</a:t>
            </a:r>
            <a:endParaRPr lang="en-US" dirty="0"/>
          </a:p>
          <a:p>
            <a:pPr lvl="1"/>
            <a:r>
              <a:rPr lang="en-US" altLang="zh-CN" dirty="0"/>
              <a:t>Prepare a readme file to illustrate how to run your program</a:t>
            </a:r>
            <a:endParaRPr lang="en-US" altLang="zh-CN" dirty="0"/>
          </a:p>
          <a:p>
            <a:pPr lvl="1"/>
            <a:r>
              <a:rPr lang="en-US" altLang="zh-CN" dirty="0"/>
              <a:t>Compress all the codes and the report into a zip file: </a:t>
            </a:r>
            <a:r>
              <a:rPr lang="en-US" altLang="zh-CN" dirty="0">
                <a:solidFill>
                  <a:srgbClr val="FF0000"/>
                </a:solidFill>
              </a:rPr>
              <a:t>ID_name_lab2.zip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Canvas</a:t>
            </a:r>
            <a:r>
              <a:rPr lang="zh-CN" altLang="en-US" dirty="0"/>
              <a:t>上提交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日前，迟交</a:t>
            </a:r>
            <a:r>
              <a:rPr lang="en-US" altLang="zh-CN" dirty="0"/>
              <a:t>1</a:t>
            </a:r>
            <a:r>
              <a:rPr lang="zh-CN" altLang="en-US" dirty="0"/>
              <a:t>天扣</a:t>
            </a:r>
            <a:r>
              <a:rPr lang="en-US" altLang="zh-CN" dirty="0"/>
              <a:t>1</a:t>
            </a:r>
            <a:r>
              <a:rPr lang="zh-CN" altLang="en-US" dirty="0"/>
              <a:t>分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HUMAN COMPUTER INTERACTION</a:t>
            </a:r>
            <a:endParaRPr lang="en-US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0351"/>
          <a:stretch>
            <a:fillRect/>
          </a:stretch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>
            <a:fillRect/>
          </a:stretch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handful of packages for speech recognition exist on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 err="1">
                <a:hlinkClick r:id="rId1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pocketsphinx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watson</a:t>
            </a:r>
            <a:r>
              <a:rPr lang="en-US" dirty="0">
                <a:hlinkClick r:id="rId6"/>
              </a:rPr>
              <a:t>-developer-cloud</a:t>
            </a:r>
            <a:endParaRPr lang="en-US" dirty="0"/>
          </a:p>
          <a:p>
            <a:r>
              <a:rPr lang="en-US" dirty="0"/>
              <a:t>Official site of SpeechRecognition: </a:t>
            </a:r>
            <a:r>
              <a:rPr lang="en-US" dirty="0">
                <a:hlinkClick r:id="rId5"/>
              </a:rPr>
              <a:t>https://pypi.org/project/SpeechRecognition/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Python(Anaconda)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site of Anaconda: </a:t>
            </a:r>
            <a:r>
              <a:rPr lang="en-US" dirty="0">
                <a:hlinkClick r:id="rId1"/>
              </a:rPr>
              <a:t>https://www.anaconda.com/</a:t>
            </a:r>
            <a:endParaRPr lang="en-US" dirty="0"/>
          </a:p>
          <a:p>
            <a:r>
              <a:rPr lang="en-US" altLang="zh-CN" dirty="0"/>
              <a:t>Install Tutorial: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https://zhuanlan.zhihu.com/p/123188004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1" y="2809499"/>
            <a:ext cx="8104539" cy="3343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Create Environment(Windows)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打开</a:t>
            </a:r>
            <a:r>
              <a:rPr lang="en-US" sz="2000" dirty="0"/>
              <a:t> Anaconda Prompt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切换到项目目录下</a:t>
            </a:r>
            <a:r>
              <a:rPr lang="en-US" altLang="zh-CN" sz="2000" dirty="0"/>
              <a:t>(</a:t>
            </a:r>
            <a:r>
              <a:rPr lang="zh-CN" altLang="en-US" sz="2000" dirty="0"/>
              <a:t>以</a:t>
            </a:r>
            <a:r>
              <a:rPr lang="en-US" altLang="zh-CN" sz="2000" dirty="0"/>
              <a:t>D</a:t>
            </a:r>
            <a:r>
              <a:rPr lang="zh-CN" altLang="en-US" sz="2000" dirty="0"/>
              <a:t>盘为例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897890" lvl="1" indent="-457200"/>
            <a:r>
              <a:rPr lang="zh-CN" altLang="en-US" sz="1600" dirty="0"/>
              <a:t>切换盘符：</a:t>
            </a:r>
            <a:r>
              <a:rPr lang="en-US" altLang="zh-CN" sz="1600" i="1" dirty="0">
                <a:solidFill>
                  <a:srgbClr val="FF0000"/>
                </a:solidFill>
              </a:rPr>
              <a:t>D: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897890" lvl="1" indent="-457200"/>
            <a:r>
              <a:rPr lang="zh-CN" altLang="en-US" sz="1600" dirty="0"/>
              <a:t>切换目录：</a:t>
            </a:r>
            <a:r>
              <a:rPr lang="en-US" altLang="zh-CN" sz="1600" i="1" dirty="0">
                <a:solidFill>
                  <a:srgbClr val="FF0000"/>
                </a:solidFill>
              </a:rPr>
              <a:t>cd </a:t>
            </a:r>
            <a:r>
              <a:rPr lang="zh-CN" altLang="en-US" sz="1600" i="1" dirty="0">
                <a:solidFill>
                  <a:srgbClr val="FF0000"/>
                </a:solidFill>
              </a:rPr>
              <a:t>目录名称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创建</a:t>
            </a:r>
            <a:r>
              <a:rPr lang="en-US" altLang="zh-CN" sz="2000" dirty="0" err="1"/>
              <a:t>ananconda</a:t>
            </a:r>
            <a:r>
              <a:rPr lang="zh-CN" altLang="en-US" sz="2000" dirty="0"/>
              <a:t>环境：</a:t>
            </a:r>
            <a:endParaRPr lang="en-US" altLang="zh-CN" sz="2000" dirty="0"/>
          </a:p>
          <a:p>
            <a:pPr marL="897890" lvl="1" indent="-457200"/>
            <a:r>
              <a:rPr lang="zh-CN" altLang="en-US" sz="1600" dirty="0"/>
              <a:t>激活</a:t>
            </a:r>
            <a:r>
              <a:rPr lang="en-US" altLang="zh-CN" sz="1600" dirty="0" err="1"/>
              <a:t>conda</a:t>
            </a:r>
            <a:r>
              <a:rPr lang="zh-CN" altLang="en-US" sz="1600" dirty="0"/>
              <a:t>：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activate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897890" lvl="1" indent="-457200"/>
            <a:r>
              <a:rPr lang="zh-CN" altLang="en-US" sz="1600" dirty="0"/>
              <a:t>创建</a:t>
            </a:r>
            <a:r>
              <a:rPr lang="en-US" altLang="zh-CN" sz="1600" dirty="0"/>
              <a:t>python3.7</a:t>
            </a:r>
            <a:r>
              <a:rPr lang="zh-CN" altLang="en-US" sz="1600" dirty="0"/>
              <a:t>虚拟环境：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create -n speech python=3.7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897890" lvl="1" indent="-457200"/>
            <a:r>
              <a:rPr lang="zh-CN" altLang="en-US" sz="1600" dirty="0"/>
              <a:t>激活虚拟环境： 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activate speech 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pip</a:t>
            </a:r>
            <a:r>
              <a:rPr lang="zh-CN" altLang="en-US" sz="2000" dirty="0"/>
              <a:t>配置清华镜像源：</a:t>
            </a:r>
            <a:endParaRPr lang="en-US" altLang="zh-CN" sz="2000" dirty="0"/>
          </a:p>
          <a:p>
            <a:pPr marL="897890" lvl="1" indent="-457200"/>
            <a:r>
              <a:rPr lang="en-US" altLang="zh-CN" sz="1600" i="1" dirty="0">
                <a:solidFill>
                  <a:srgbClr val="FF0000"/>
                </a:solidFill>
              </a:rPr>
              <a:t>pip config set </a:t>
            </a:r>
            <a:r>
              <a:rPr lang="en-US" altLang="zh-CN" sz="1600" i="1" dirty="0" err="1">
                <a:solidFill>
                  <a:srgbClr val="FF0000"/>
                </a:solidFill>
              </a:rPr>
              <a:t>global.index-url</a:t>
            </a:r>
            <a:r>
              <a:rPr lang="en-US" altLang="zh-CN" sz="1600" i="1" dirty="0">
                <a:solidFill>
                  <a:srgbClr val="FF0000"/>
                </a:solidFill>
              </a:rPr>
              <a:t> https://pypi.tuna.tsinghua.edu.cn/simple 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39885" y="4289810"/>
            <a:ext cx="6120085" cy="2169976"/>
            <a:chOff x="1511957" y="4384388"/>
            <a:chExt cx="6120085" cy="216997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11958" y="4384388"/>
              <a:ext cx="6120084" cy="144885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957" y="5760851"/>
              <a:ext cx="6120083" cy="79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SpeechRecognition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 err="1"/>
              <a:t>SpeechRecognition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SpeechRecognition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915" y="1831407"/>
            <a:ext cx="8556171" cy="319518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下载二进制包：</a:t>
            </a:r>
            <a:r>
              <a:rPr lang="en-US" altLang="zh-CN" sz="1800" dirty="0">
                <a:hlinkClick r:id="rId1"/>
              </a:rPr>
              <a:t>https://www.lfd.uci.edu/~gohlke/pythonlibs/#pocketsphinx</a:t>
            </a:r>
            <a:endParaRPr lang="en-US" altLang="zh-CN" sz="1800" dirty="0"/>
          </a:p>
          <a:p>
            <a:pPr marL="897890" lvl="1" indent="-457200"/>
            <a:r>
              <a:rPr lang="zh-CN" altLang="en-US" dirty="0">
                <a:latin typeface="+mn-lt"/>
                <a:cs typeface="+mn-cs"/>
              </a:rPr>
              <a:t>以</a:t>
            </a:r>
            <a:r>
              <a:rPr lang="en-US" altLang="zh-CN" dirty="0">
                <a:latin typeface="+mn-lt"/>
                <a:cs typeface="+mn-cs"/>
              </a:rPr>
              <a:t>windows python3.7</a:t>
            </a:r>
            <a:r>
              <a:rPr lang="zh-CN" altLang="en-US" dirty="0">
                <a:latin typeface="+mn-lt"/>
                <a:cs typeface="+mn-cs"/>
              </a:rPr>
              <a:t>版本为例：</a:t>
            </a:r>
            <a:r>
              <a:rPr lang="en-US" altLang="zh-CN" sz="1800" dirty="0">
                <a:latin typeface="+mn-lt"/>
                <a:cs typeface="+mn-cs"/>
                <a:hlinkClick r:id="rId2"/>
              </a:rPr>
              <a:t>https://download.lfd.uci.edu/pythonlibs/archived/cp37/pocketsphinx-0.1.15-cp37-cp37m-win_amd64.whl</a:t>
            </a:r>
            <a:endParaRPr lang="en-US" altLang="zh-CN" sz="1800" dirty="0">
              <a:latin typeface="+mn-lt"/>
              <a:cs typeface="+mn-cs"/>
            </a:endParaRPr>
          </a:p>
          <a:p>
            <a:pPr marL="897890" lvl="1" indent="-457200"/>
            <a:endParaRPr lang="en-US" altLang="zh-CN" sz="1800" dirty="0">
              <a:latin typeface="+mn-lt"/>
              <a:cs typeface="+mn-cs"/>
            </a:endParaRPr>
          </a:p>
          <a:p>
            <a:pPr marL="897890" lvl="1" indent="-457200"/>
            <a:endParaRPr lang="en-US" altLang="zh-CN" sz="1800" dirty="0">
              <a:latin typeface="+mn-lt"/>
              <a:cs typeface="+mn-cs"/>
            </a:endParaRPr>
          </a:p>
          <a:p>
            <a:pPr marL="897890" lvl="1" indent="-457200"/>
            <a:endParaRPr lang="en-US" altLang="zh-CN" sz="1800" dirty="0">
              <a:latin typeface="+mn-lt"/>
              <a:cs typeface="+mn-cs"/>
            </a:endParaRPr>
          </a:p>
          <a:p>
            <a:pPr marL="897890" lvl="1" indent="-457200"/>
            <a:endParaRPr lang="en-US" altLang="zh-CN" sz="1800" dirty="0">
              <a:latin typeface="+mn-lt"/>
              <a:cs typeface="+mn-cs"/>
            </a:endParaRPr>
          </a:p>
          <a:p>
            <a:pPr marL="457200" indent="-457200"/>
            <a:endParaRPr lang="en-US" altLang="zh-CN" sz="2200" dirty="0"/>
          </a:p>
          <a:p>
            <a:pPr marL="457200" indent="-457200"/>
            <a:endParaRPr lang="en-US" altLang="zh-CN" sz="2200" dirty="0">
              <a:latin typeface="+mn-lt"/>
              <a:cs typeface="+mn-cs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000" dirty="0"/>
              <a:t>将</a:t>
            </a:r>
            <a:r>
              <a:rPr lang="en-US" altLang="zh-CN" sz="2000" dirty="0" err="1"/>
              <a:t>whl</a:t>
            </a:r>
            <a:r>
              <a:rPr lang="zh-CN" altLang="en-US" sz="2000" dirty="0"/>
              <a:t>文件放在项目目录下</a:t>
            </a:r>
            <a:endParaRPr lang="en-US" altLang="zh-CN" sz="2000" dirty="0"/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000" dirty="0"/>
              <a:t>安装二进制包：</a:t>
            </a:r>
            <a:r>
              <a:rPr lang="en-US" altLang="zh-CN" sz="1600" i="1" dirty="0">
                <a:solidFill>
                  <a:srgbClr val="FF0000"/>
                </a:solidFill>
              </a:rPr>
              <a:t>pip install pocketsphinx-0.1.15-cp37-cp37m-win_amd64.whl </a:t>
            </a:r>
            <a:endParaRPr lang="en-US" altLang="zh-CN" sz="2000" i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046" y="2111815"/>
            <a:ext cx="5279908" cy="2039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79" y="5339967"/>
            <a:ext cx="7765643" cy="8601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 err="1"/>
              <a:t>PyAudio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PyAudio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174" y="2630308"/>
            <a:ext cx="8283653" cy="15973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PP_MARK_KEY" val="a4aaf526-975c-4886-97c6-8045b0bdf796"/>
  <p:tag name="COMMONDATA" val="eyJoZGlkIjoiNGU1NDE0OTEzMGZlNGI2OTgwYTZjMTc0ODUxODcxYmIifQ=="/>
</p:tagLst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WPS 演示</Application>
  <PresentationFormat>全屏显示(4:3)</PresentationFormat>
  <Paragraphs>224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나눔고딕</vt:lpstr>
      <vt:lpstr>Segoe Print</vt:lpstr>
      <vt:lpstr>Calibri</vt:lpstr>
      <vt:lpstr>Times New Roman</vt:lpstr>
      <vt:lpstr>Calibri Light</vt:lpstr>
      <vt:lpstr>微软雅黑</vt:lpstr>
      <vt:lpstr>Arial Unicode MS</vt:lpstr>
      <vt:lpstr>主题1</vt:lpstr>
      <vt:lpstr>Lab 2: Automatic Speech Recognition</vt:lpstr>
      <vt:lpstr>Architecture of an ASR system</vt:lpstr>
      <vt:lpstr>Voice UI</vt:lpstr>
      <vt:lpstr>Introduction to Python and Pypi</vt:lpstr>
      <vt:lpstr>Install Python(Anaconda)</vt:lpstr>
      <vt:lpstr>Create Environment(Windows)</vt:lpstr>
      <vt:lpstr>Install SpeechRecognition (Windows)</vt:lpstr>
      <vt:lpstr>Install PocketSphinx (Windows)</vt:lpstr>
      <vt:lpstr>Install PyAudio (Windows)</vt:lpstr>
      <vt:lpstr>Install PyQT5 (Windows)</vt:lpstr>
      <vt:lpstr>Run Example</vt:lpstr>
      <vt:lpstr>Interface of assignment1</vt:lpstr>
      <vt:lpstr>Install PocketSphinx (Linux)</vt:lpstr>
      <vt:lpstr>Install PyAudio (Linux)</vt:lpstr>
      <vt:lpstr>Install PyAudio (Mac OS X)</vt:lpstr>
      <vt:lpstr>Assignment</vt:lpstr>
      <vt:lpstr>Report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梦溪凤翔</cp:lastModifiedBy>
  <cp:revision>448</cp:revision>
  <dcterms:created xsi:type="dcterms:W3CDTF">2017-05-05T23:49:00Z</dcterms:created>
  <dcterms:modified xsi:type="dcterms:W3CDTF">2023-03-30T15:17:35Z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BE07FE81C2A94516BBD77C936CE84DB5</vt:lpwstr>
  </property>
  <property fmtid="{D5CDD505-2E9C-101B-9397-08002B2CF9AE}" pid="3" name="KSOProductBuildVer">
    <vt:lpwstr>2052-11.1.0.13703</vt:lpwstr>
  </property>
</Properties>
</file>